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797675" cy="992505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f7342ace4f9cac94" providerId="LiveId" clId="{70C4B81B-BB05-49E7-A146-F3C78A2F9927}"/>
    <pc:docChg chg="custSel addSld modSld">
      <pc:chgData name="" userId="f7342ace4f9cac94" providerId="LiveId" clId="{70C4B81B-BB05-49E7-A146-F3C78A2F9927}" dt="2024-10-06T19:52:17.497" v="556" actId="1076"/>
      <pc:docMkLst>
        <pc:docMk/>
      </pc:docMkLst>
      <pc:sldChg chg="modSp">
        <pc:chgData name="" userId="f7342ace4f9cac94" providerId="LiveId" clId="{70C4B81B-BB05-49E7-A146-F3C78A2F9927}" dt="2024-10-06T19:46:17.254" v="551" actId="20577"/>
        <pc:sldMkLst>
          <pc:docMk/>
          <pc:sldMk cId="3925658199" sldId="256"/>
        </pc:sldMkLst>
        <pc:spChg chg="mod">
          <ac:chgData name="" userId="f7342ace4f9cac94" providerId="LiveId" clId="{70C4B81B-BB05-49E7-A146-F3C78A2F9927}" dt="2024-10-06T19:46:17.254" v="551" actId="20577"/>
          <ac:spMkLst>
            <pc:docMk/>
            <pc:sldMk cId="3925658199" sldId="256"/>
            <ac:spMk id="2" creationId="{9A8A1376-D61C-40AB-858B-A5E97559D4A7}"/>
          </ac:spMkLst>
        </pc:spChg>
        <pc:spChg chg="mod">
          <ac:chgData name="" userId="f7342ace4f9cac94" providerId="LiveId" clId="{70C4B81B-BB05-49E7-A146-F3C78A2F9927}" dt="2024-10-06T19:45:20.014" v="533" actId="1076"/>
          <ac:spMkLst>
            <pc:docMk/>
            <pc:sldMk cId="3925658199" sldId="256"/>
            <ac:spMk id="3" creationId="{AE47160D-7939-4C6A-B3A3-08BA2D0C247F}"/>
          </ac:spMkLst>
        </pc:spChg>
      </pc:sldChg>
      <pc:sldChg chg="modSp">
        <pc:chgData name="" userId="f7342ace4f9cac94" providerId="LiveId" clId="{70C4B81B-BB05-49E7-A146-F3C78A2F9927}" dt="2024-10-06T19:43:47.913" v="504" actId="20577"/>
        <pc:sldMkLst>
          <pc:docMk/>
          <pc:sldMk cId="137488334" sldId="257"/>
        </pc:sldMkLst>
        <pc:graphicFrameChg chg="modGraphic">
          <ac:chgData name="" userId="f7342ace4f9cac94" providerId="LiveId" clId="{70C4B81B-BB05-49E7-A146-F3C78A2F9927}" dt="2024-10-06T19:43:47.913" v="504" actId="20577"/>
          <ac:graphicFrameMkLst>
            <pc:docMk/>
            <pc:sldMk cId="137488334" sldId="257"/>
            <ac:graphicFrameMk id="8" creationId="{12EF2D22-297E-4595-A0D3-688AC73E64F3}"/>
          </ac:graphicFrameMkLst>
        </pc:graphicFrameChg>
      </pc:sldChg>
      <pc:sldChg chg="addSp delSp modSp">
        <pc:chgData name="" userId="f7342ace4f9cac94" providerId="LiveId" clId="{70C4B81B-BB05-49E7-A146-F3C78A2F9927}" dt="2024-10-06T18:59:29.174" v="5" actId="1076"/>
        <pc:sldMkLst>
          <pc:docMk/>
          <pc:sldMk cId="1022255217" sldId="258"/>
        </pc:sldMkLst>
        <pc:spChg chg="del">
          <ac:chgData name="" userId="f7342ace4f9cac94" providerId="LiveId" clId="{70C4B81B-BB05-49E7-A146-F3C78A2F9927}" dt="2024-10-06T18:59:18.470" v="1" actId="478"/>
          <ac:spMkLst>
            <pc:docMk/>
            <pc:sldMk cId="1022255217" sldId="258"/>
            <ac:spMk id="2" creationId="{B9C084E2-CA99-4D03-832D-E2181F1A7E54}"/>
          </ac:spMkLst>
        </pc:spChg>
        <pc:spChg chg="del">
          <ac:chgData name="" userId="f7342ace4f9cac94" providerId="LiveId" clId="{70C4B81B-BB05-49E7-A146-F3C78A2F9927}" dt="2024-10-06T18:59:07.528" v="0"/>
          <ac:spMkLst>
            <pc:docMk/>
            <pc:sldMk cId="1022255217" sldId="258"/>
            <ac:spMk id="3" creationId="{D116DB7E-3C19-4F61-9A67-F0112F5E6AD0}"/>
          </ac:spMkLst>
        </pc:spChg>
        <pc:picChg chg="add mod">
          <ac:chgData name="" userId="f7342ace4f9cac94" providerId="LiveId" clId="{70C4B81B-BB05-49E7-A146-F3C78A2F9927}" dt="2024-10-06T18:59:29.174" v="5" actId="1076"/>
          <ac:picMkLst>
            <pc:docMk/>
            <pc:sldMk cId="1022255217" sldId="258"/>
            <ac:picMk id="5" creationId="{20FB5189-1BB0-4535-98E2-AB78CB989F09}"/>
          </ac:picMkLst>
        </pc:picChg>
      </pc:sldChg>
      <pc:sldChg chg="delSp modSp add">
        <pc:chgData name="" userId="f7342ace4f9cac94" providerId="LiveId" clId="{70C4B81B-BB05-49E7-A146-F3C78A2F9927}" dt="2024-10-06T19:39:10.114" v="465" actId="20577"/>
        <pc:sldMkLst>
          <pc:docMk/>
          <pc:sldMk cId="1618560060" sldId="259"/>
        </pc:sldMkLst>
        <pc:spChg chg="mod">
          <ac:chgData name="" userId="f7342ace4f9cac94" providerId="LiveId" clId="{70C4B81B-BB05-49E7-A146-F3C78A2F9927}" dt="2024-10-06T19:39:10.114" v="465" actId="20577"/>
          <ac:spMkLst>
            <pc:docMk/>
            <pc:sldMk cId="1618560060" sldId="259"/>
            <ac:spMk id="2" creationId="{A4CFD17D-080F-427A-A797-7FFB1F98E0B2}"/>
          </ac:spMkLst>
        </pc:spChg>
        <pc:spChg chg="del">
          <ac:chgData name="" userId="f7342ace4f9cac94" providerId="LiveId" clId="{70C4B81B-BB05-49E7-A146-F3C78A2F9927}" dt="2024-10-06T19:31:17.247" v="320" actId="478"/>
          <ac:spMkLst>
            <pc:docMk/>
            <pc:sldMk cId="1618560060" sldId="259"/>
            <ac:spMk id="3" creationId="{5B12F396-BC5F-4EA7-8F2B-8005C8D5045C}"/>
          </ac:spMkLst>
        </pc:spChg>
      </pc:sldChg>
      <pc:sldChg chg="addSp delSp modSp add">
        <pc:chgData name="" userId="f7342ace4f9cac94" providerId="LiveId" clId="{70C4B81B-BB05-49E7-A146-F3C78A2F9927}" dt="2024-10-06T19:52:17.497" v="556" actId="1076"/>
        <pc:sldMkLst>
          <pc:docMk/>
          <pc:sldMk cId="3718754958" sldId="260"/>
        </pc:sldMkLst>
        <pc:spChg chg="mod">
          <ac:chgData name="" userId="f7342ace4f9cac94" providerId="LiveId" clId="{70C4B81B-BB05-49E7-A146-F3C78A2F9927}" dt="2024-10-06T19:41:35.145" v="499" actId="1076"/>
          <ac:spMkLst>
            <pc:docMk/>
            <pc:sldMk cId="3718754958" sldId="260"/>
            <ac:spMk id="2" creationId="{CE58F8BB-9F82-4D7F-99B2-ACAF6FC213F2}"/>
          </ac:spMkLst>
        </pc:spChg>
        <pc:spChg chg="del">
          <ac:chgData name="" userId="f7342ace4f9cac94" providerId="LiveId" clId="{70C4B81B-BB05-49E7-A146-F3C78A2F9927}" dt="2024-10-06T19:40:55.104" v="467"/>
          <ac:spMkLst>
            <pc:docMk/>
            <pc:sldMk cId="3718754958" sldId="260"/>
            <ac:spMk id="3" creationId="{69AF157F-1C73-4FD2-8E9D-252F4CA08C57}"/>
          </ac:spMkLst>
        </pc:spChg>
        <pc:picChg chg="add mod">
          <ac:chgData name="" userId="f7342ace4f9cac94" providerId="LiveId" clId="{70C4B81B-BB05-49E7-A146-F3C78A2F9927}" dt="2024-10-06T19:52:09.692" v="554" actId="1076"/>
          <ac:picMkLst>
            <pc:docMk/>
            <pc:sldMk cId="3718754958" sldId="260"/>
            <ac:picMk id="5" creationId="{D7F893DB-8503-461A-8E2C-B391026FBBC1}"/>
          </ac:picMkLst>
        </pc:picChg>
        <pc:picChg chg="add mod">
          <ac:chgData name="" userId="f7342ace4f9cac94" providerId="LiveId" clId="{70C4B81B-BB05-49E7-A146-F3C78A2F9927}" dt="2024-10-06T19:52:17.497" v="556" actId="1076"/>
          <ac:picMkLst>
            <pc:docMk/>
            <pc:sldMk cId="3718754958" sldId="260"/>
            <ac:picMk id="7" creationId="{D7C4BCEF-A9C5-4B8D-93C6-E475CB1925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7CA9A1-EF19-46BC-B3F4-12DB1DB43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3215890-C987-445D-8A56-3A4715030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CBEE91A-1BC4-437B-838C-76260485D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413078F-3433-4C15-A278-5DC8BA58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BB42B18-56CC-4DC7-A699-D117FC60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4911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CBE6E71-4265-4F1A-9A53-0A9E9D93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5B783FC-C182-44C3-9719-8C847A170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9120DA7-BEC7-4E38-9CB3-0F45F08E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F3FCAD7-5DDA-46AF-8B84-CCEADC58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C16901F-15FA-44EF-A568-AD3496DE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531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A0B4F1D-FB21-4D22-913D-97F891BE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799DAF5-8678-4B25-985B-1AB043904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F253C2B-4E00-49FF-AA82-117B19505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EDD4F8D-84C5-44E0-8AE4-B269339D5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804FF757-7C6A-4C61-8F83-DCD731FA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076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880AABA-3FA0-4669-949C-FC82E505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FDECF2F-9128-46EE-99D5-9DF7860C59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C341C83C-9FB5-44A3-BF04-27E49D1E9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347C7EC-D2E3-4BE1-AAA7-D7C7FE47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C79B81E-4721-4171-9303-27D8370E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FD4B26B-7E6B-4124-916E-B5DD65AC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73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2BE76A9-FB53-4B4F-8389-2F724CD6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968155F-92FA-420A-B10D-66BA1C129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B1F70E0-2D03-4696-923F-543F2F1A3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3106AE7D-5262-46EF-ACA9-35BE17B68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225B38B5-2434-4339-BF8A-29E6B680D0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393AC324-8B07-47D3-8056-15CB972A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D0B10CBA-F891-4FDC-8AC5-B03E6CA11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2D752512-1884-46E0-845B-809854C4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006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48AAD6-AB67-438C-BEB1-ABFEA8AFC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3DF4A332-5881-40B5-ADF5-10AA8A80F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F90F6F9F-EA3E-4478-A01D-9E277E43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3DEE75E6-2F85-484C-A49D-D8E5D32F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6107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27E04E39-9C4B-4B4C-9385-BAEDB61E9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4A4CE583-0E37-470C-B3AE-3FFFB5BA9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D34C0D77-E073-40F7-89B0-22EB3BCE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6673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A73C44-637E-4ADC-B7B3-925C4F90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BFF1C9B-6F34-43F4-9AF9-208518BCA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5F742A86-AED0-439C-9EFB-CA887D4EB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41029047-2D2E-4CF8-9000-F18B157F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5C32EC4D-1A47-4B47-8F2D-8D13EAD26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139182CD-F4DF-4960-A44F-0E370C4B6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369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212DE62-3418-4C69-90DD-0CFBAD644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DC5CD9C8-2EB2-42B6-AA9B-222799F6F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FA92F6D-57AE-4486-BCF9-9EFA21D61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B42FD78-9A64-4B04-82E0-6D0421581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5CE22BC-8EFE-4D8C-B702-83C57E79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4039B9D-7D6F-482D-BA27-28073B579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46224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249FB68-93F7-4814-B524-3FB9588F7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52C4B6E-318D-4212-9993-D14ADCED3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B37C6E8-D078-4CAD-9CCF-EF00F5A37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16BC3E9-DEAC-47B3-9863-D87361DF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C68C2B3-9887-4E32-B5E0-15CCD24C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7651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6542D806-809D-46C8-93B6-619ED114E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342BF22-0FB6-4742-A756-4918A56D7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59B6D3E-4740-401F-8962-1C9AA427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2351C1A-2DBB-4396-B60E-CE52FB21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F2FF6C2-DD61-46EA-8536-94BCC5CAF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9262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6157A1A6-B675-431D-9F57-27002F9DC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8EF4A77-BE56-4407-9755-1635D5BC3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83EFBB5-1360-40DD-B0C1-CBE6F57F87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6E451-41B6-4DFE-BAA1-422878F4428A}" type="datetimeFigureOut">
              <a:rPr lang="bg-BG" smtClean="0"/>
              <a:t>7.10.2024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A700BC2-76B4-43F6-B163-1522AA343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D0EBDAC-8D30-41D7-8E10-22B9B20B0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493B9-2593-4310-9F40-41CC7476C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159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uropetaekwondo.org/europen-ranking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8A1376-D61C-40AB-858B-A5E97559D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40424"/>
            <a:ext cx="9144000" cy="1739152"/>
          </a:xfrm>
        </p:spPr>
        <p:txBody>
          <a:bodyPr>
            <a:normAutofit fontScale="90000"/>
          </a:bodyPr>
          <a:lstStyle/>
          <a:p>
            <a:br>
              <a:rPr lang="bg-BG" dirty="0"/>
            </a:br>
            <a:r>
              <a:rPr lang="bg-BG" sz="6700" b="1" i="1" dirty="0"/>
              <a:t>Владислав  Станиславов Кръстев </a:t>
            </a:r>
            <a:br>
              <a:rPr lang="bg-BG" sz="6700" b="1" i="1" dirty="0"/>
            </a:br>
            <a:r>
              <a:rPr lang="bg-BG" sz="4000" b="1" i="1" dirty="0"/>
              <a:t>на 12 години </a:t>
            </a:r>
            <a:br>
              <a:rPr lang="bg-BG" sz="4000" b="1" i="1" dirty="0"/>
            </a:br>
            <a:br>
              <a:rPr lang="bg-BG" dirty="0"/>
            </a:br>
            <a:r>
              <a:rPr lang="bg-BG" dirty="0"/>
              <a:t>6 В клас</a:t>
            </a:r>
            <a:br>
              <a:rPr lang="bg-BG" dirty="0"/>
            </a:br>
            <a:r>
              <a:rPr lang="bg-BG" dirty="0"/>
              <a:t>5 ОУ „Иван Вазов“- София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E47160D-7939-4C6A-B3A3-08BA2D0C2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190566"/>
            <a:ext cx="10999694" cy="129988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bg-BG" sz="2000" dirty="0"/>
              <a:t>Започва да тренира таекуондо в предучилищна група, а се състезава от 2-ри клас.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bg-BG" sz="2000" dirty="0"/>
              <a:t>Владислав тренира в Таекуондо клуб „Нерон“</a:t>
            </a:r>
            <a:r>
              <a:rPr lang="en-GB" sz="2000" dirty="0"/>
              <a:t> </a:t>
            </a:r>
            <a:r>
              <a:rPr lang="bg-BG" sz="2000" dirty="0"/>
              <a:t>ежемесечно 6 дни седмично (16 часа седмично).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bg-BG" sz="2000" dirty="0"/>
              <a:t>Въпреки малката му възраст е поканен да участва в Национален Таекуондо отбор на България.</a:t>
            </a:r>
          </a:p>
        </p:txBody>
      </p:sp>
    </p:spTree>
    <p:extLst>
      <p:ext uri="{BB962C8B-B14F-4D97-AF65-F5344CB8AC3E}">
        <p14:creationId xmlns:p14="http://schemas.microsoft.com/office/powerpoint/2010/main" val="3925658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онтейнер за съдържание 2">
            <a:extLst>
              <a:ext uri="{FF2B5EF4-FFF2-40B4-BE49-F238E27FC236}">
                <a16:creationId xmlns:a16="http://schemas.microsoft.com/office/drawing/2014/main" id="{F1678510-F7FF-4B80-A244-47CB0203F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7224" y="162281"/>
            <a:ext cx="7673787" cy="653343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73CD828-A6B0-4D7A-B840-5A0C7452E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90" y="162281"/>
            <a:ext cx="3259158" cy="209368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450C11D6-FDFF-4B41-93B9-319CA79B6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89" y="2711670"/>
            <a:ext cx="3179717" cy="1627368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BE3F5924-5A57-4B8D-971C-7C716C90A6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28" y="4794739"/>
            <a:ext cx="2920637" cy="16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8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8E96914-FECF-4CD5-A884-1451A7F76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79717" cy="162736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5A97287-53D8-4575-B840-FB3F9BB38B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543" y="78578"/>
            <a:ext cx="2584810" cy="1470212"/>
          </a:xfrm>
          <a:prstGeom prst="rect">
            <a:avLst/>
          </a:prstGeom>
        </p:spPr>
      </p:pic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20FB5189-1BB0-4535-98E2-AB78CB989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58" y="1194530"/>
            <a:ext cx="7180732" cy="5438676"/>
          </a:xfrm>
        </p:spPr>
      </p:pic>
    </p:spTree>
    <p:extLst>
      <p:ext uri="{BB962C8B-B14F-4D97-AF65-F5344CB8AC3E}">
        <p14:creationId xmlns:p14="http://schemas.microsoft.com/office/powerpoint/2010/main" val="1022255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F3BE776-2DFE-4520-98EB-165F87F8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18" y="457200"/>
            <a:ext cx="5257800" cy="2178423"/>
          </a:xfrm>
        </p:spPr>
        <p:txBody>
          <a:bodyPr>
            <a:normAutofit/>
          </a:bodyPr>
          <a:lstStyle/>
          <a:p>
            <a:pPr algn="just"/>
            <a:r>
              <a:rPr lang="bg-BG" sz="2800" b="1" dirty="0"/>
              <a:t>Едно от най-важните състезания и голям успех за Владислав Кръстев и България е спечелено 2-ро място на Балканско първенство в категория: </a:t>
            </a:r>
            <a:r>
              <a:rPr lang="en-GB" sz="2800" b="1" dirty="0"/>
              <a:t>Children-II</a:t>
            </a:r>
            <a:r>
              <a:rPr lang="bg-BG" sz="2800" b="1" dirty="0"/>
              <a:t>,</a:t>
            </a:r>
            <a:r>
              <a:rPr lang="en-GB" sz="2800" b="1" dirty="0"/>
              <a:t> M-36kg</a:t>
            </a:r>
            <a:r>
              <a:rPr lang="bg-BG" sz="2800" b="1" dirty="0"/>
              <a:t>.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28AE9C9-5605-4171-97D7-F4C85558F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62568"/>
            <a:ext cx="4623715" cy="6532863"/>
          </a:xfr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207BDF71-F9B0-4CCE-928B-945135AE1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118" y="2721802"/>
            <a:ext cx="3259158" cy="209368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66C1522-2113-4291-A894-DF3C12300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559" y="4815490"/>
            <a:ext cx="3179717" cy="16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39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4CFD17D-080F-427A-A797-7FFB1F98E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5" y="878540"/>
            <a:ext cx="10851776" cy="5620870"/>
          </a:xfrm>
        </p:spPr>
        <p:txBody>
          <a:bodyPr>
            <a:normAutofit fontScale="90000"/>
          </a:bodyPr>
          <a:lstStyle/>
          <a:p>
            <a:r>
              <a:rPr lang="bg-BG" sz="2800" b="1" dirty="0"/>
              <a:t>През Юни 2024г Владислав Кръстев се явява на изпит пред комисия на Българска Федерация по Таекуондо, като след успешно положен изпит му е връчен „Черен колан“ със степен </a:t>
            </a:r>
            <a:r>
              <a:rPr lang="en-GB" sz="2800" b="1" dirty="0"/>
              <a:t>1</a:t>
            </a:r>
            <a:r>
              <a:rPr lang="bg-BG" sz="2800" b="1" baseline="30000" dirty="0"/>
              <a:t>ви</a:t>
            </a:r>
            <a:r>
              <a:rPr lang="en-GB" sz="2800" b="1" dirty="0"/>
              <a:t> Dan</a:t>
            </a:r>
            <a:r>
              <a:rPr lang="bg-BG" sz="2800" b="1" dirty="0"/>
              <a:t> </a:t>
            </a:r>
            <a:r>
              <a:rPr lang="en-GB" sz="2800" b="1" dirty="0"/>
              <a:t>Taekwondo WTF.</a:t>
            </a:r>
            <a:br>
              <a:rPr lang="bg-BG" sz="2800" b="1" dirty="0"/>
            </a:br>
            <a:br>
              <a:rPr lang="bg-BG" sz="2800" b="1" dirty="0"/>
            </a:br>
            <a:r>
              <a:rPr lang="bg-BG" sz="2800" b="1" dirty="0"/>
              <a:t>Към 6-ти Октомври 2024, Владислав е поставен под №24 в Европейската ранглиста </a:t>
            </a:r>
            <a:r>
              <a:rPr lang="en-GB" sz="2800" b="1" dirty="0"/>
              <a:t>(Taekwondo WTF) </a:t>
            </a:r>
            <a:r>
              <a:rPr lang="bg-BG" sz="2800" b="1" dirty="0"/>
              <a:t>за категория Кадети </a:t>
            </a:r>
            <a:r>
              <a:rPr lang="en-GB" sz="2800" b="1" dirty="0"/>
              <a:t>M-</a:t>
            </a:r>
            <a:r>
              <a:rPr lang="bg-BG" sz="2800" b="1" dirty="0"/>
              <a:t>37кг.</a:t>
            </a:r>
            <a:br>
              <a:rPr lang="bg-BG" sz="2800" b="1" dirty="0"/>
            </a:br>
            <a:br>
              <a:rPr lang="bg-BG" sz="2800" b="1" dirty="0"/>
            </a:br>
            <a:r>
              <a:rPr lang="bg-BG" sz="2800" b="1" dirty="0"/>
              <a:t>Въпреки, че е най-малък във възрастова група Кадети, която група включва набори 2010г, 2011г и 2012г, Владислав завоюва тази позиция сред стотици състезатели от цяла Европа.</a:t>
            </a:r>
            <a:br>
              <a:rPr lang="bg-BG" dirty="0"/>
            </a:br>
            <a:br>
              <a:rPr lang="bg-BG" dirty="0"/>
            </a:br>
            <a:r>
              <a:rPr lang="bg-BG" sz="2800" b="1" dirty="0"/>
              <a:t>Линк към Европейска ранглиста </a:t>
            </a:r>
            <a:r>
              <a:rPr lang="en-GB" sz="2800" b="1" dirty="0"/>
              <a:t>(Taekwondo WTF)</a:t>
            </a:r>
            <a:r>
              <a:rPr lang="bg-BG" sz="2800" b="1" dirty="0"/>
              <a:t>:</a:t>
            </a:r>
            <a:br>
              <a:rPr lang="en-GB" dirty="0"/>
            </a:br>
            <a:r>
              <a:rPr lang="en-GB" sz="2800" b="1" i="1" dirty="0">
                <a:hlinkClick r:id="rId2"/>
              </a:rPr>
              <a:t>https://europetaekwondo.org/europen-rankings/</a:t>
            </a:r>
            <a:br>
              <a:rPr lang="en-GB" dirty="0">
                <a:hlinkClick r:id="rId2"/>
              </a:rPr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1856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E58F8BB-9F82-4D7F-99B2-ACAF6FC21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083" y="158938"/>
            <a:ext cx="6127376" cy="459628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European Taekwondo Union</a:t>
            </a:r>
            <a:endParaRPr lang="bg-BG" b="1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D7F893DB-8503-461A-8E2C-B391026FB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30" y="618566"/>
            <a:ext cx="4624293" cy="6080495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7C4BCEF-A9C5-4B8D-93C6-E475CB192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399" y="158938"/>
            <a:ext cx="3857625" cy="654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549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214</Words>
  <Application>Microsoft Office PowerPoint</Application>
  <PresentationFormat>Широк екран</PresentationFormat>
  <Paragraphs>7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Тема на Office</vt:lpstr>
      <vt:lpstr> Владислав  Станиславов Кръстев  на 12 години   6 В клас 5 ОУ „Иван Вазов“- София</vt:lpstr>
      <vt:lpstr>Презентация на PowerPoint</vt:lpstr>
      <vt:lpstr>Презентация на PowerPoint</vt:lpstr>
      <vt:lpstr>Едно от най-важните състезания и голям успех за Владислав Кръстев и България е спечелено 2-ро място на Балканско първенство в категория: Children-II, M-36kg.</vt:lpstr>
      <vt:lpstr>През Юни 2024г Владислав Кръстев се явява на изпит пред комисия на Българска Федерация по Таекуондо, като след успешно положен изпит му е връчен „Черен колан“ със степен 1ви Dan Taekwondo WTF.  Към 6-ти Октомври 2024, Владислав е поставен под №24 в Европейската ранглиста (Taekwondo WTF) за категория Кадети M-37кг.  Въпреки, че е най-малък във възрастова група Кадети, която група включва набори 2010г, 2011г и 2012г, Владислав завоюва тази позиция сред стотици състезатели от цяла Европа.  Линк към Европейска ранглиста (Taekwondo WTF): https://europetaekwondo.org/europen-rankings/ </vt:lpstr>
      <vt:lpstr>European Taekwondo Union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Владислав Станиславов Кръстев   5 В клас</dc:title>
  <dc:creator>Stanislav Krastev</dc:creator>
  <cp:lastModifiedBy>Stanislav Krastev</cp:lastModifiedBy>
  <cp:revision>10</cp:revision>
  <cp:lastPrinted>2024-10-07T19:41:19Z</cp:lastPrinted>
  <dcterms:created xsi:type="dcterms:W3CDTF">2024-10-06T18:49:27Z</dcterms:created>
  <dcterms:modified xsi:type="dcterms:W3CDTF">2024-10-07T19:50:31Z</dcterms:modified>
</cp:coreProperties>
</file>